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4497B-8A2D-4257-A07C-F3A70889A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CEADD-38F9-4ECA-B5BD-7FE4D88D1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3E15DF-CA49-494E-9850-4CCEEEF8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E23B3BE-017C-452E-A3E0-526B6712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ABDBACE-7203-4180-95C9-40AE14CA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583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06B25-F8A1-4FA5-AD55-484AA879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25ECD89-09D7-44DC-A453-C12D2C46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6AC12EB-C57B-4C36-A4F5-51AF84E2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2583D17-FC00-49B0-BAC8-3CE30203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C875C64-5459-4922-9550-91A303AC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709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7EB6A1-18EB-41F9-96CC-CC314E90A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B92D453-904E-4E01-B19C-D4C81C614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E8CBE41-6169-4376-AD55-4E1A04A6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8B106A-7237-4452-8F85-1129444A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D7F5361-50BB-4014-8E29-9E9EFB3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182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55018-7C42-41A2-ACBF-922D4B8F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E3ED754-D325-41AE-B00B-F28910711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D671BA4-EC20-457A-AF73-438EA3DF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1411B80-C9A4-4F32-BA4C-F1CD071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03F5AFB-360A-4452-B1A2-BD9615546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737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23BE0-3AE5-4B3D-A1AE-F72641C5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D9A32AB-9944-4CA0-86F8-6E9F91CBC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8B7B79-1974-4E51-B338-F306E12B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494FC13-2929-4C20-9106-6D5595B6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8556B64-0E1D-4203-89B1-8822F970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99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BFB78-C219-4063-85BA-7FB1846A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08F76B-BEEF-44C4-AC45-F9207302C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A53FDBE-A335-4C19-A90C-9F300510A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F64CD3C-9401-48E8-B1B5-840E18CD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38F17FD-12EF-4865-96F9-2D5AE707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269AD50-8B77-469B-A9EF-A013D9AA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245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BF706-A7B3-4D46-B31E-2BCCECC4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943AF3C-AD7F-470E-B006-E7256A8F0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16DD312-5114-42F8-89F5-86F44C471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5DDD329-EA55-40E5-AB76-06BFAF90E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D63C41A-9C60-49F4-BF54-F5A83F766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55EE560-C230-4B81-88D2-4BC8701F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9A56B65-9F5C-4370-8320-F52F4E10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B78AB1E-A498-498C-BB30-BAF9DE96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665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15DC2-D073-4F95-A57B-AE79141E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409B1F8-C32D-4B06-8F1C-9D061331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DA25B78-1913-477B-B91B-AA29EDD0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21C679A-C81E-4E2A-B985-BE70636A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373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706210C-11AA-461A-A701-10003F66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5A5754E-664B-4FF1-B022-FCCF1CF4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716722C-45AA-4189-91E3-2A237B40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84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43711-798B-4587-B034-CD02DA55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53F1FC1-725A-4D87-A9F6-23D4A4A25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D30AC7A-D771-4273-9292-7F724BE9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810653D-8316-4A09-B1B1-15321F57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D05E6D8-DCCC-47ED-AF44-7C0BAE8E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F4A212D-6396-463F-AC6A-D2E35E49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777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A08A7-25A3-4273-87F9-8D860A79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16824EC-B56D-44AB-9E0A-EC527E6D5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D99A4D2-0CD6-459A-9880-E6FA69C8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5F4E24F-DFA8-45D6-8481-49216D36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7B4AF3D-100A-492E-8E7F-2116BFA5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1D9EEA4-3E47-433A-B2BB-3173132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98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209FF394-F21B-475A-9F22-B40C904D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1341911-DF7B-458E-984A-F6936B161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4F261DC-813B-4310-988B-FFF07F16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7783F-B5AA-4C20-BA56-69F6A89C307E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699EB80-F770-468E-8CE1-DEF406760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7C97AD1-8C12-47C5-84C5-53ADF7ADC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FBE9-E035-4B75-8231-086E7CDF70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04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C801D-4652-49DE-B6C3-965DD647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726"/>
            <a:ext cx="12192000" cy="863734"/>
          </a:xfrm>
        </p:spPr>
        <p:txBody>
          <a:bodyPr>
            <a:noAutofit/>
          </a:bodyPr>
          <a:lstStyle/>
          <a:p>
            <a:r>
              <a:rPr lang="pt-PT" sz="2800" dirty="0"/>
              <a:t>INSTRUÇÕES DE MONTAGEM</a:t>
            </a:r>
            <a:br>
              <a:rPr lang="pt-PT" sz="2800" dirty="0"/>
            </a:br>
            <a:r>
              <a:rPr lang="pt-PT" sz="2800" dirty="0"/>
              <a:t>EXPOSIÇÃO ROLL-UP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0C16D0-2F67-4FCA-AC39-3A48F78D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66452"/>
            <a:ext cx="12192000" cy="386345"/>
          </a:xfrm>
        </p:spPr>
        <p:txBody>
          <a:bodyPr>
            <a:normAutofit fontScale="92500" lnSpcReduction="10000"/>
          </a:bodyPr>
          <a:lstStyle/>
          <a:p>
            <a:r>
              <a:rPr lang="pt-PT" dirty="0"/>
              <a:t>Para montar as  exposições são precisas </a:t>
            </a:r>
            <a:r>
              <a:rPr lang="pt-PT" b="1" dirty="0"/>
              <a:t>duas pessoas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045EFE-9BD3-4191-A615-60EDBE5CE045}"/>
              </a:ext>
            </a:extLst>
          </p:cNvPr>
          <p:cNvSpPr txBox="1"/>
          <p:nvPr/>
        </p:nvSpPr>
        <p:spPr>
          <a:xfrm>
            <a:off x="364434" y="1611921"/>
            <a:ext cx="646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1º Passo: gire os dois pés da base metálica em 90º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F35296-7654-42AF-8E2A-604300148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15934" r="2235" b="13201"/>
          <a:stretch/>
        </p:blipFill>
        <p:spPr>
          <a:xfrm>
            <a:off x="463826" y="2012037"/>
            <a:ext cx="4651513" cy="1902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68B0414-2C18-4F4F-B35B-ABE381769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9" y="269026"/>
            <a:ext cx="1080052" cy="10651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F443DFF-9030-4C87-A591-574ADE3D1F63}"/>
              </a:ext>
            </a:extLst>
          </p:cNvPr>
          <p:cNvSpPr txBox="1"/>
          <p:nvPr/>
        </p:nvSpPr>
        <p:spPr>
          <a:xfrm>
            <a:off x="5804452" y="1630553"/>
            <a:ext cx="613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2º Passo: tira-se o bastão que está no interior da estrutura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A3579B9-C43B-4DFE-96FC-9D64482A1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/>
        </p:blipFill>
        <p:spPr>
          <a:xfrm>
            <a:off x="5724939" y="2012037"/>
            <a:ext cx="6003235" cy="1804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533223F-90E1-4F00-89B5-DA2FC3B49079}"/>
              </a:ext>
            </a:extLst>
          </p:cNvPr>
          <p:cNvSpPr txBox="1"/>
          <p:nvPr/>
        </p:nvSpPr>
        <p:spPr>
          <a:xfrm flipH="1">
            <a:off x="463823" y="4103014"/>
            <a:ext cx="964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3º Passo: monta-se o bastão (juntando as 3 partes) para encaixá-lo na base metálica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D7AA08C-E3B6-4200-9310-5E64D84B3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0"/>
          <a:stretch/>
        </p:blipFill>
        <p:spPr>
          <a:xfrm rot="10800000">
            <a:off x="463823" y="4502379"/>
            <a:ext cx="4585250" cy="1927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AED2FAC-340F-4D7A-95DD-AA205050E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39" y="4502379"/>
            <a:ext cx="6017587" cy="1927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C31694-AFDB-41C3-AB19-4CB2944D35FA}"/>
              </a:ext>
            </a:extLst>
          </p:cNvPr>
          <p:cNvSpPr txBox="1"/>
          <p:nvPr/>
        </p:nvSpPr>
        <p:spPr>
          <a:xfrm>
            <a:off x="3127515" y="6519446"/>
            <a:ext cx="4996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https://ambiente.cm-viana-castelo.pt/contactos</a:t>
            </a:r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8D3ACB54-DCE5-4288-9B84-7FA95E0126CB}"/>
              </a:ext>
            </a:extLst>
          </p:cNvPr>
          <p:cNvCxnSpPr>
            <a:cxnSpLocks/>
          </p:cNvCxnSpPr>
          <p:nvPr/>
        </p:nvCxnSpPr>
        <p:spPr>
          <a:xfrm flipH="1">
            <a:off x="10442714" y="2120348"/>
            <a:ext cx="675860" cy="728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65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58B1365-D29F-46CF-9105-79152CB2DA74}"/>
              </a:ext>
            </a:extLst>
          </p:cNvPr>
          <p:cNvSpPr txBox="1"/>
          <p:nvPr/>
        </p:nvSpPr>
        <p:spPr>
          <a:xfrm>
            <a:off x="466645" y="323166"/>
            <a:ext cx="1135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4º Passo: puxar a tela pela barra superior e encaixá-la no bastão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32CC19-8D27-42A7-9B2B-47A398922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501" y="1347459"/>
            <a:ext cx="5068300" cy="4587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C874471-BA43-419C-9BCC-483DCC4F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237" y="452638"/>
            <a:ext cx="3299790" cy="4608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46FA9AE-65B7-49E6-9E0B-6E57A83747DE}"/>
              </a:ext>
            </a:extLst>
          </p:cNvPr>
          <p:cNvSpPr txBox="1"/>
          <p:nvPr/>
        </p:nvSpPr>
        <p:spPr>
          <a:xfrm>
            <a:off x="3127515" y="6519446"/>
            <a:ext cx="4996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https://ambiente.cm-viana-castelo.pt/contactos</a:t>
            </a:r>
          </a:p>
        </p:txBody>
      </p:sp>
    </p:spTree>
    <p:extLst>
      <p:ext uri="{BB962C8B-B14F-4D97-AF65-F5344CB8AC3E}">
        <p14:creationId xmlns:p14="http://schemas.microsoft.com/office/powerpoint/2010/main" val="3363450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86</Words>
  <Application>Microsoft Office PowerPoint</Application>
  <PresentationFormat>Ecrã Panorâmico</PresentationFormat>
  <Paragraphs>8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INSTRUÇÕES DE MONTAGEM EXPOSIÇÃO ROLL-UP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INSTRUÇÕES DE MONTAGEM EXPOSIÇÃO ROLL-UP</dc:title>
  <dc:creator>Receção CMIA</dc:creator>
  <cp:lastModifiedBy>Receção CMIA</cp:lastModifiedBy>
  <cp:revision>9</cp:revision>
  <dcterms:created xsi:type="dcterms:W3CDTF">2023-06-28T15:38:10Z</dcterms:created>
  <dcterms:modified xsi:type="dcterms:W3CDTF">2023-07-11T09:47:55Z</dcterms:modified>
</cp:coreProperties>
</file>